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58" r:id="rId3"/>
    <p:sldId id="261" r:id="rId4"/>
    <p:sldId id="259" r:id="rId5"/>
    <p:sldId id="257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E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8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130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83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872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9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3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8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9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3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5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9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3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9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7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8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EB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42864" y="4047484"/>
            <a:ext cx="7411292" cy="1096899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REFORMANDO EN MADRID</a:t>
            </a:r>
          </a:p>
          <a:p>
            <a:pPr algn="ctr"/>
            <a:r>
              <a:rPr lang="es-ES" sz="2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DESDE 1982</a:t>
            </a:r>
            <a:endParaRPr lang="es-ES" sz="2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96" y="397897"/>
            <a:ext cx="4100029" cy="29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053" y="936900"/>
            <a:ext cx="4528216" cy="1278466"/>
          </a:xfrm>
        </p:spPr>
        <p:txBody>
          <a:bodyPr>
            <a:noAutofit/>
          </a:bodyPr>
          <a:lstStyle/>
          <a:p>
            <a:pPr fontAlgn="base"/>
            <a:r>
              <a:rPr lang="es-ES" sz="4000" dirty="0" smtClean="0"/>
              <a:t>¿QUIÉNES SOMOS</a:t>
            </a:r>
            <a:r>
              <a:rPr lang="es-ES" sz="4000" dirty="0"/>
              <a:t>?</a:t>
            </a:r>
            <a:br>
              <a:rPr lang="es-ES" sz="4000" dirty="0"/>
            </a:b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1404" y="4296833"/>
            <a:ext cx="9861830" cy="3384128"/>
          </a:xfrm>
        </p:spPr>
        <p:txBody>
          <a:bodyPr/>
          <a:lstStyle/>
          <a:p>
            <a:r>
              <a:rPr lang="es-ES" i="1" dirty="0"/>
              <a:t>Desde nuestros inicios en 1982, </a:t>
            </a:r>
            <a:r>
              <a:rPr lang="es-ES" i="1" dirty="0" err="1"/>
              <a:t>Stucco</a:t>
            </a:r>
            <a:r>
              <a:rPr lang="es-ES" i="1" dirty="0"/>
              <a:t> se ha comprometido con la excelencia en cada proyecto que emprendemos. A lo largo de estas cuatro décadas, hemos perfeccionado nuestro oficio, adaptándonos a las tendencias del mercado y utilizando tecnología de vanguardia para ofrecer resultados excepcionales en cada proyecto.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6076" y="2345995"/>
            <a:ext cx="6716243" cy="2584449"/>
          </a:xfrm>
        </p:spPr>
        <p:txBody>
          <a:bodyPr>
            <a:normAutofit/>
          </a:bodyPr>
          <a:lstStyle/>
          <a:p>
            <a:r>
              <a:rPr lang="es-ES" sz="1800" i="1" dirty="0"/>
              <a:t>Somos una empresa dedicada a la transformación de espacios a través de reformas integrales en pisos, oficinas, casas, baños, cocinas y más. Con 40 años de experiencia en el </a:t>
            </a:r>
            <a:r>
              <a:rPr lang="es-ES" sz="1800" i="1" dirty="0" smtClean="0"/>
              <a:t>sector </a:t>
            </a:r>
            <a:r>
              <a:rPr lang="es-ES" sz="1800" i="1" dirty="0"/>
              <a:t>brindando servicios de alta calidad y soluciones personalizadas que superan las expectativas de nuestros clientes</a:t>
            </a:r>
            <a:r>
              <a:rPr lang="es-ES" sz="1800" i="1" dirty="0" smtClean="0"/>
              <a:t>.</a:t>
            </a:r>
          </a:p>
          <a:p>
            <a:endParaRPr lang="es-ES" sz="1800" i="1" dirty="0"/>
          </a:p>
        </p:txBody>
      </p:sp>
    </p:spTree>
    <p:extLst>
      <p:ext uri="{BB962C8B-B14F-4D97-AF65-F5344CB8AC3E}">
        <p14:creationId xmlns:p14="http://schemas.microsoft.com/office/powerpoint/2010/main" val="31577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648" y="227541"/>
            <a:ext cx="3854528" cy="1278466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¿QUÉ SERVICIOS OFRECEMOS?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819" y="1552752"/>
            <a:ext cx="6195052" cy="4306964"/>
          </a:xfrm>
        </p:spPr>
        <p:txBody>
          <a:bodyPr>
            <a:noAutofit/>
          </a:bodyPr>
          <a:lstStyle/>
          <a:p>
            <a:pPr algn="just"/>
            <a:r>
              <a:rPr lang="es-ES" b="1" u="sng" dirty="0"/>
              <a:t>Reformas Integrales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ES" i="1" dirty="0"/>
              <a:t>Ofrecemos servicios completos de reforma, desde la planificación hasta la ejecución, adaptados a tus necesidades y estilo.</a:t>
            </a:r>
          </a:p>
          <a:p>
            <a:pPr algn="just"/>
            <a:r>
              <a:rPr lang="es-ES" b="1" u="sng" dirty="0"/>
              <a:t>Reformas de Cocina y Baño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ES" i="1" dirty="0"/>
              <a:t>Modernizamos y renovamos estos espacios clave utilizando diseños contemporáneos y materiales de alta calidad.</a:t>
            </a:r>
          </a:p>
          <a:p>
            <a:pPr algn="just"/>
            <a:r>
              <a:rPr lang="es-ES" b="1" u="sng" dirty="0"/>
              <a:t>Reformas de Interiores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ES" i="1" dirty="0"/>
              <a:t>Nos encargamos de todos los aspectos de la renovación interior, garantizando resultados meticulosos y duraderos</a:t>
            </a:r>
            <a:r>
              <a:rPr lang="es-ES" dirty="0"/>
              <a:t>.</a:t>
            </a:r>
          </a:p>
          <a:p>
            <a:pPr algn="just"/>
            <a:r>
              <a:rPr lang="es-ES" b="1" u="sng" dirty="0"/>
              <a:t>Reformas Exteriores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ES" i="1" dirty="0"/>
              <a:t>Mejoramos la apariencia y funcionalidad de tu hogar con proyectos exteriores, desde fachadas hasta espacios al aire libre.</a:t>
            </a:r>
          </a:p>
          <a:p>
            <a:pPr algn="just"/>
            <a:r>
              <a:rPr lang="es-ES" b="1" u="sng" dirty="0"/>
              <a:t>Restauraciones y Rehabilitaciones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ES" i="1" dirty="0"/>
              <a:t>Preservamos y revitalizamos edificios históricos y emblemáticos con servicios de restauración y rehabilitación </a:t>
            </a:r>
            <a:r>
              <a:rPr lang="es-ES" i="1" dirty="0" smtClean="0"/>
              <a:t>expertos.</a:t>
            </a:r>
            <a:endParaRPr lang="es-ES" i="1" dirty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07" y="2347424"/>
            <a:ext cx="4280725" cy="27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146" y="701769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es-ES" sz="3500" b="1" dirty="0" smtClean="0"/>
              <a:t/>
            </a:r>
            <a:br>
              <a:rPr lang="es-ES" sz="3500" b="1" dirty="0" smtClean="0"/>
            </a:br>
            <a:r>
              <a:rPr lang="es-ES" sz="3500" b="1" dirty="0" smtClean="0"/>
              <a:t>EXPERIENCIA Y PROFESIONALISMO</a:t>
            </a:r>
            <a:endParaRPr lang="es-ES" sz="35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8146" y="2130853"/>
            <a:ext cx="4513541" cy="5526437"/>
          </a:xfrm>
        </p:spPr>
        <p:txBody>
          <a:bodyPr/>
          <a:lstStyle/>
          <a:p>
            <a:pPr algn="just"/>
            <a:r>
              <a:rPr lang="es-ES" i="1" dirty="0" smtClean="0"/>
              <a:t>En STUCCO llevamos más de 40 años dedicándonos a las reformas, tanto en locales, casas, edificios, compartimentos únicos como un baño o una sala de estar. Por ello mismo somos unos grandes expertos en el sector</a:t>
            </a:r>
          </a:p>
          <a:p>
            <a:pPr algn="just"/>
            <a:r>
              <a:rPr lang="es-ES" i="1" dirty="0" smtClean="0"/>
              <a:t>La primera y principal razón para contar con nosotros es precisamente la fiabilidad que damos de que nos ceñimos exactamente a lo que quiere el cliente y siempre recibe el resultado que esperaba y deseaba</a:t>
            </a:r>
          </a:p>
          <a:p>
            <a:endParaRPr lang="es-ES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86" y="2312125"/>
            <a:ext cx="5298439" cy="32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376887" y="688707"/>
            <a:ext cx="4025295" cy="127846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/>
            </a:r>
            <a:br>
              <a:rPr lang="es-ES" b="1" dirty="0"/>
            </a:br>
            <a:r>
              <a:rPr lang="es-ES" sz="3600" b="1" dirty="0"/>
              <a:t>¿POR </a:t>
            </a:r>
            <a:r>
              <a:rPr lang="es-ES" sz="3600" b="1" dirty="0" smtClean="0"/>
              <a:t>QUÉ </a:t>
            </a:r>
            <a:r>
              <a:rPr lang="es-ES" sz="3600" b="1" dirty="0"/>
              <a:t>ESCOGER STUCCO?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376888" y="1507702"/>
            <a:ext cx="4513541" cy="5526437"/>
          </a:xfrm>
        </p:spPr>
        <p:txBody>
          <a:bodyPr/>
          <a:lstStyle/>
          <a:p>
            <a:pPr algn="just"/>
            <a:r>
              <a:rPr lang="es-ES" b="1" u="sng" dirty="0"/>
              <a:t>Experiencia y Confiabilidad</a:t>
            </a:r>
            <a:r>
              <a:rPr lang="es-ES" b="1" i="1" dirty="0"/>
              <a:t>:</a:t>
            </a:r>
            <a:r>
              <a:rPr lang="es-ES" i="1" dirty="0"/>
              <a:t> Con más de </a:t>
            </a:r>
            <a:r>
              <a:rPr lang="es-ES" i="1" dirty="0" smtClean="0"/>
              <a:t>40 </a:t>
            </a:r>
            <a:r>
              <a:rPr lang="es-ES" i="1" dirty="0"/>
              <a:t>años de experiencia en el sector, hemos perfeccionado nuestro oficio y nos hemos ganado la confianza de clientes satisfechos en toda la región.</a:t>
            </a:r>
          </a:p>
          <a:p>
            <a:pPr algn="just"/>
            <a:r>
              <a:rPr lang="es-ES" b="1" u="sng" dirty="0"/>
              <a:t>Compromiso con la Calidad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ES" i="1" dirty="0"/>
              <a:t>Utilizamos solo los mejores materiales y técnicas de construcción para garantizar resultados duraderos y de alta calidad en cada proyecto.</a:t>
            </a:r>
          </a:p>
          <a:p>
            <a:pPr algn="just"/>
            <a:r>
              <a:rPr lang="es-ES" b="1" u="sng" dirty="0"/>
              <a:t>Atención Personalizada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ES" i="1" dirty="0"/>
              <a:t>Nos comprometemos a escuchar tus necesidades y deseos, trabajando estrechamente contigo en cada etapa del proceso para asegurarnos de que tu visión se convierta en realidad.</a:t>
            </a:r>
          </a:p>
          <a:p>
            <a:pPr algn="just"/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72" y="901337"/>
            <a:ext cx="3733887" cy="51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370" y="514924"/>
            <a:ext cx="4324791" cy="1278466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>COMPROMISO CON LA CALIDAD</a:t>
            </a:r>
            <a:endParaRPr lang="es-E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370" y="2121655"/>
            <a:ext cx="5402441" cy="5526437"/>
          </a:xfrm>
        </p:spPr>
        <p:txBody>
          <a:bodyPr/>
          <a:lstStyle/>
          <a:p>
            <a:pPr algn="just"/>
            <a:r>
              <a:rPr lang="es-ES" b="1" u="sng" dirty="0"/>
              <a:t>Selección cuidadosa de materiales</a:t>
            </a:r>
            <a:r>
              <a:rPr lang="es-ES" b="1" dirty="0"/>
              <a:t>:</a:t>
            </a:r>
            <a:r>
              <a:rPr lang="es-ES" dirty="0"/>
              <a:t> </a:t>
            </a:r>
            <a:r>
              <a:rPr lang="es-ES" i="1" dirty="0"/>
              <a:t>Elegimos materiales de alta calidad que cumplan con estándares de durabilidad y estética</a:t>
            </a:r>
            <a:r>
              <a:rPr lang="es-ES" i="1" dirty="0" smtClean="0"/>
              <a:t>.</a:t>
            </a:r>
          </a:p>
          <a:p>
            <a:pPr algn="just"/>
            <a:r>
              <a:rPr lang="es-ES" b="1" u="sng" dirty="0"/>
              <a:t>Control de calidad riguroso</a:t>
            </a:r>
            <a:r>
              <a:rPr lang="es-ES" b="1" dirty="0"/>
              <a:t>:</a:t>
            </a:r>
            <a:r>
              <a:rPr lang="es-ES" dirty="0"/>
              <a:t> Implementamos un control constante para asegurar que cada etapa del proyecto cumpla con nuestros estándares</a:t>
            </a:r>
            <a:r>
              <a:rPr lang="es-ES" dirty="0" smtClean="0"/>
              <a:t>.</a:t>
            </a:r>
          </a:p>
          <a:p>
            <a:pPr algn="just"/>
            <a:r>
              <a:rPr lang="es-ES" b="1" u="sng" dirty="0"/>
              <a:t>Satisfacción garantizada:</a:t>
            </a:r>
            <a:r>
              <a:rPr lang="es-ES" u="sng" dirty="0"/>
              <a:t> </a:t>
            </a:r>
            <a:r>
              <a:rPr lang="es-ES" dirty="0"/>
              <a:t>Nos comprometemos a superar las expectativas del cliente, ofreciendo un servicio personalizado y resultados </a:t>
            </a:r>
            <a:r>
              <a:rPr lang="es-ES" dirty="0" smtClean="0"/>
              <a:t>excepcionales.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293" y="2121913"/>
            <a:ext cx="4445768" cy="33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1278466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CONTÁCTANOS HOY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8103" y="2233837"/>
            <a:ext cx="4513541" cy="34224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/>
              <a:t>Teléfono: </a:t>
            </a:r>
            <a:r>
              <a:rPr lang="es-ES" dirty="0" smtClean="0"/>
              <a:t>+34 605 71 34 27</a:t>
            </a:r>
            <a:endParaRPr lang="es-ES" dirty="0"/>
          </a:p>
          <a:p>
            <a:r>
              <a:rPr lang="es-ES" dirty="0" smtClean="0"/>
              <a:t>Correo </a:t>
            </a:r>
            <a:r>
              <a:rPr lang="es-ES" dirty="0"/>
              <a:t>Electrónico: </a:t>
            </a:r>
            <a:r>
              <a:rPr lang="es-ES" dirty="0" smtClean="0"/>
              <a:t>STUCCOREFORMAS@GMAIL.COM</a:t>
            </a:r>
          </a:p>
          <a:p>
            <a:r>
              <a:rPr lang="es-ES" dirty="0" smtClean="0"/>
              <a:t>Sitio </a:t>
            </a:r>
            <a:r>
              <a:rPr lang="es-ES" dirty="0"/>
              <a:t>Web: </a:t>
            </a:r>
            <a:r>
              <a:rPr lang="es-ES" dirty="0" smtClean="0"/>
              <a:t>www.stucco.es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6388" y="1793390"/>
            <a:ext cx="6416833" cy="2584449"/>
          </a:xfrm>
        </p:spPr>
        <p:txBody>
          <a:bodyPr>
            <a:normAutofit/>
          </a:bodyPr>
          <a:lstStyle/>
          <a:p>
            <a:r>
              <a:rPr lang="es-ES" sz="2000" b="1" dirty="0"/>
              <a:t>¿Listo para comenzar tu proyecto de reforma con </a:t>
            </a:r>
            <a:r>
              <a:rPr lang="es-ES" sz="2000" b="1" dirty="0" err="1"/>
              <a:t>Stucco</a:t>
            </a:r>
            <a:r>
              <a:rPr lang="es-ES" sz="2000" b="1" dirty="0"/>
              <a:t>? Ponte en contacto con nosotros hoy mismo para programar una consulta inicial y dar el primer paso hacia la transformación de tu hogar.</a:t>
            </a:r>
          </a:p>
          <a:p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7675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10374</TotalTime>
  <Words>502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Baskerville Old Face</vt:lpstr>
      <vt:lpstr>Trebuchet MS</vt:lpstr>
      <vt:lpstr>Wingdings 3</vt:lpstr>
      <vt:lpstr>Faceta</vt:lpstr>
      <vt:lpstr>Presentación de PowerPoint</vt:lpstr>
      <vt:lpstr>¿QUIÉNES SOMOS? </vt:lpstr>
      <vt:lpstr>¿QUÉ SERVICIOS OFRECEMOS?</vt:lpstr>
      <vt:lpstr> EXPERIENCIA Y PROFESIONALISMO</vt:lpstr>
      <vt:lpstr> ¿POR QUÉ ESCOGER STUCCO? </vt:lpstr>
      <vt:lpstr> COMPROMISO CON LA CALIDAD</vt:lpstr>
      <vt:lpstr>CONTÁCTANOS HOY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26</cp:revision>
  <dcterms:created xsi:type="dcterms:W3CDTF">2024-03-17T20:43:29Z</dcterms:created>
  <dcterms:modified xsi:type="dcterms:W3CDTF">2024-03-25T01:42:17Z</dcterms:modified>
</cp:coreProperties>
</file>